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1"/>
  </p:sldMasterIdLst>
  <p:notesMasterIdLst>
    <p:notesMasterId r:id="rId17"/>
  </p:notesMasterIdLst>
  <p:sldIdLst>
    <p:sldId id="256" r:id="rId2"/>
    <p:sldId id="270" r:id="rId3"/>
    <p:sldId id="257" r:id="rId4"/>
    <p:sldId id="268" r:id="rId5"/>
    <p:sldId id="260" r:id="rId6"/>
    <p:sldId id="267" r:id="rId7"/>
    <p:sldId id="261" r:id="rId8"/>
    <p:sldId id="266" r:id="rId9"/>
    <p:sldId id="262" r:id="rId10"/>
    <p:sldId id="265" r:id="rId11"/>
    <p:sldId id="269" r:id="rId12"/>
    <p:sldId id="263" r:id="rId13"/>
    <p:sldId id="264" r:id="rId14"/>
    <p:sldId id="272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B0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/>
    <p:restoredTop sz="94703"/>
  </p:normalViewPr>
  <p:slideViewPr>
    <p:cSldViewPr snapToGrid="0">
      <p:cViewPr varScale="1">
        <p:scale>
          <a:sx n="128" d="100"/>
          <a:sy n="128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F831-0A7F-F54F-A3C0-E37EAA606B4A}" type="datetimeFigureOut">
              <a:rPr kumimoji="1" lang="zh-CN" altLang="en-US" smtClean="0"/>
              <a:t>2023/11/29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086BA-D76C-AF4B-9E86-522D568D811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2418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086BA-D76C-AF4B-9E86-522D568D811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12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086BA-D76C-AF4B-9E86-522D568D811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525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14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1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0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3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4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0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527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68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24" r:id="rId6"/>
    <p:sldLayoutId id="2147483819" r:id="rId7"/>
    <p:sldLayoutId id="2147483820" r:id="rId8"/>
    <p:sldLayoutId id="2147483821" r:id="rId9"/>
    <p:sldLayoutId id="2147483823" r:id="rId10"/>
    <p:sldLayoutId id="2147483822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7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7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7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7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7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A0AC7CA-6F38-0E72-52ED-12CF98481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80" y="1158241"/>
            <a:ext cx="6960870" cy="248197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California Wildfire in years from 2005-2015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F7EAF9-63D0-B89F-32FE-94BC5CA23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" y="3429000"/>
            <a:ext cx="4743450" cy="146511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400" b="1" dirty="0"/>
              <a:t>Group Name: Breaking Bad</a:t>
            </a:r>
          </a:p>
          <a:p>
            <a:pPr>
              <a:lnSpc>
                <a:spcPct val="90000"/>
              </a:lnSpc>
            </a:pPr>
            <a:r>
              <a:rPr kumimoji="1" lang="en-US" altLang="zh-CN" sz="1400" b="1" dirty="0"/>
              <a:t>Presentation speaker: Jade</a:t>
            </a:r>
          </a:p>
          <a:p>
            <a:pPr>
              <a:lnSpc>
                <a:spcPct val="90000"/>
              </a:lnSpc>
            </a:pPr>
            <a:r>
              <a:rPr kumimoji="1" lang="en-US" altLang="zh-CN" sz="1400" b="1" dirty="0"/>
              <a:t>Other Group members: Jiaqi, Renqi, </a:t>
            </a:r>
            <a:r>
              <a:rPr kumimoji="1" lang="en-US" altLang="zh-CN" sz="1400" b="1" dirty="0" err="1"/>
              <a:t>Tianliang</a:t>
            </a:r>
            <a:endParaRPr kumimoji="1" lang="zh-CN" altLang="en-US" sz="1400" b="1" dirty="0"/>
          </a:p>
        </p:txBody>
      </p:sp>
      <p:pic>
        <p:nvPicPr>
          <p:cNvPr id="4" name="Picture 3" descr="樱花">
            <a:extLst>
              <a:ext uri="{FF2B5EF4-FFF2-40B4-BE49-F238E27FC236}">
                <a16:creationId xmlns:a16="http://schemas.microsoft.com/office/drawing/2014/main" id="{5298277B-A768-D9E2-8C97-A829C7610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39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1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1234D83-E97C-C286-DADE-DEA3422C3EA4}"/>
              </a:ext>
            </a:extLst>
          </p:cNvPr>
          <p:cNvSpPr txBox="1"/>
          <p:nvPr/>
        </p:nvSpPr>
        <p:spPr>
          <a:xfrm>
            <a:off x="1885950" y="6286500"/>
            <a:ext cx="796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Finished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Result: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706C72-F607-617A-6014-746F128FF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6" t="15360" r="4322" b="6150"/>
          <a:stretch/>
        </p:blipFill>
        <p:spPr>
          <a:xfrm>
            <a:off x="1570383" y="291295"/>
            <a:ext cx="8900842" cy="58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7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1234D83-E97C-C286-DADE-DEA3422C3EA4}"/>
              </a:ext>
            </a:extLst>
          </p:cNvPr>
          <p:cNvSpPr txBox="1"/>
          <p:nvPr/>
        </p:nvSpPr>
        <p:spPr>
          <a:xfrm>
            <a:off x="1885950" y="6286500"/>
            <a:ext cx="796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Finished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Result: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A9DF5A-A913-7DCC-C0EF-67202F00F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19" y="514756"/>
            <a:ext cx="10689673" cy="15270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1AB906-7B45-7E29-FEB9-C242027F8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955" y="2397785"/>
            <a:ext cx="7772400" cy="34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1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B5ACC-D23E-87EF-9B07-03A4B416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Developing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Strategies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89D84C-0D31-ECAA-2A53-D3B85A7D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Development</a:t>
            </a:r>
          </a:p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Divide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Components</a:t>
            </a:r>
          </a:p>
          <a:p>
            <a:r>
              <a:rPr kumimoji="1" lang="en-US" altLang="zh-CN" dirty="0"/>
              <a:t>Python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Scripts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/>
              <a:t>Pre-processing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971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 descr="图形用户界面&#10;&#10;低可信度描述已自动生成">
            <a:extLst>
              <a:ext uri="{FF2B5EF4-FFF2-40B4-BE49-F238E27FC236}">
                <a16:creationId xmlns:a16="http://schemas.microsoft.com/office/drawing/2014/main" id="{5E7CD990-5D34-4F4F-9523-D4699AD1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082" r="1" b="16625"/>
          <a:stretch/>
        </p:blipFill>
        <p:spPr>
          <a:xfrm>
            <a:off x="839152" y="283490"/>
            <a:ext cx="10513695" cy="53628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B74DC9-15AF-6819-02EF-D8C2CE5A7155}"/>
              </a:ext>
            </a:extLst>
          </p:cNvPr>
          <p:cNvSpPr txBox="1"/>
          <p:nvPr/>
        </p:nvSpPr>
        <p:spPr>
          <a:xfrm>
            <a:off x="839152" y="5814391"/>
            <a:ext cx="1051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Developing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Strategy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3078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B74DC9-15AF-6819-02EF-D8C2CE5A7155}"/>
              </a:ext>
            </a:extLst>
          </p:cNvPr>
          <p:cNvSpPr txBox="1"/>
          <p:nvPr/>
        </p:nvSpPr>
        <p:spPr>
          <a:xfrm>
            <a:off x="839152" y="5675243"/>
            <a:ext cx="1051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Components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712627-578C-EEB0-89FB-AEA5565C4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6" t="15360" r="4322" b="6150"/>
          <a:stretch/>
        </p:blipFill>
        <p:spPr>
          <a:xfrm>
            <a:off x="839152" y="118152"/>
            <a:ext cx="7901609" cy="5220698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AB1047C7-481E-7E04-E9AC-E3668544AF83}"/>
              </a:ext>
            </a:extLst>
          </p:cNvPr>
          <p:cNvSpPr/>
          <p:nvPr/>
        </p:nvSpPr>
        <p:spPr>
          <a:xfrm>
            <a:off x="8507898" y="118152"/>
            <a:ext cx="1480930" cy="417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C6F74061-ABF0-01FB-4B24-6029D0D4744B}"/>
              </a:ext>
            </a:extLst>
          </p:cNvPr>
          <p:cNvSpPr/>
          <p:nvPr/>
        </p:nvSpPr>
        <p:spPr>
          <a:xfrm>
            <a:off x="8507898" y="2849882"/>
            <a:ext cx="1480930" cy="417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连接器 10">
            <a:extLst>
              <a:ext uri="{FF2B5EF4-FFF2-40B4-BE49-F238E27FC236}">
                <a16:creationId xmlns:a16="http://schemas.microsoft.com/office/drawing/2014/main" id="{5DA43DD2-D124-F5D9-5077-8F4B32380105}"/>
              </a:ext>
            </a:extLst>
          </p:cNvPr>
          <p:cNvSpPr/>
          <p:nvPr/>
        </p:nvSpPr>
        <p:spPr>
          <a:xfrm>
            <a:off x="427383" y="118152"/>
            <a:ext cx="8080515" cy="488135"/>
          </a:xfrm>
          <a:prstGeom prst="flowChartConnector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连接器 11">
            <a:extLst>
              <a:ext uri="{FF2B5EF4-FFF2-40B4-BE49-F238E27FC236}">
                <a16:creationId xmlns:a16="http://schemas.microsoft.com/office/drawing/2014/main" id="{714612B8-C639-ACA3-533C-A769A79162D6}"/>
              </a:ext>
            </a:extLst>
          </p:cNvPr>
          <p:cNvSpPr/>
          <p:nvPr/>
        </p:nvSpPr>
        <p:spPr>
          <a:xfrm>
            <a:off x="4094691" y="679922"/>
            <a:ext cx="4581941" cy="444390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799C35E-5D13-7197-E131-D61531C83100}"/>
              </a:ext>
            </a:extLst>
          </p:cNvPr>
          <p:cNvSpPr/>
          <p:nvPr/>
        </p:nvSpPr>
        <p:spPr>
          <a:xfrm>
            <a:off x="10033799" y="148237"/>
            <a:ext cx="1898372" cy="7747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Navigation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Bar</a:t>
            </a:r>
          </a:p>
          <a:p>
            <a:pPr algn="ctr"/>
            <a:r>
              <a:rPr kumimoji="1" lang="en-US" altLang="zh-CN" dirty="0"/>
              <a:t>Component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C9F5B63A-26A6-0511-B64C-38DE94DFFCDA}"/>
              </a:ext>
            </a:extLst>
          </p:cNvPr>
          <p:cNvSpPr/>
          <p:nvPr/>
        </p:nvSpPr>
        <p:spPr>
          <a:xfrm>
            <a:off x="9988828" y="2728501"/>
            <a:ext cx="2077048" cy="7747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Component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73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7F768-9238-6E35-4138-2DBF2165E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783" y="2652039"/>
            <a:ext cx="9905999" cy="1360898"/>
          </a:xfrm>
        </p:spPr>
        <p:txBody>
          <a:bodyPr/>
          <a:lstStyle/>
          <a:p>
            <a:pPr algn="ctr"/>
            <a:r>
              <a:rPr kumimoji="1" lang="en-US" altLang="zh-CN" dirty="0"/>
              <a:t>Thanks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Watching!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92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8A0B6-FFDE-8C42-6F02-01797CD4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BEE90-8DC2-8257-8DBD-9A831F000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</a:p>
          <a:p>
            <a:r>
              <a:rPr kumimoji="1" lang="en-US" altLang="zh-CN" dirty="0"/>
              <a:t>Choropleth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</a:p>
          <a:p>
            <a:r>
              <a:rPr kumimoji="1" lang="en-US" altLang="zh-CN" dirty="0"/>
              <a:t>Pie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</a:p>
          <a:p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</a:p>
          <a:p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compromise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8677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1234D83-E97C-C286-DADE-DEA3422C3EA4}"/>
              </a:ext>
            </a:extLst>
          </p:cNvPr>
          <p:cNvSpPr txBox="1"/>
          <p:nvPr/>
        </p:nvSpPr>
        <p:spPr>
          <a:xfrm>
            <a:off x="1885950" y="6286500"/>
            <a:ext cx="796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Phase: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9E3F74E-C88B-834B-B90A-1A195E08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44" y="136745"/>
            <a:ext cx="9426511" cy="58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7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1234D83-E97C-C286-DADE-DEA3422C3EA4}"/>
              </a:ext>
            </a:extLst>
          </p:cNvPr>
          <p:cNvSpPr txBox="1"/>
          <p:nvPr/>
        </p:nvSpPr>
        <p:spPr>
          <a:xfrm>
            <a:off x="1885950" y="6286500"/>
            <a:ext cx="796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Finished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Result: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72B699-D79D-A61E-E1DE-9F1930E9B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47"/>
          <a:stretch/>
        </p:blipFill>
        <p:spPr>
          <a:xfrm>
            <a:off x="803465" y="351667"/>
            <a:ext cx="10585069" cy="57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1234D83-E97C-C286-DADE-DEA3422C3EA4}"/>
              </a:ext>
            </a:extLst>
          </p:cNvPr>
          <p:cNvSpPr txBox="1"/>
          <p:nvPr/>
        </p:nvSpPr>
        <p:spPr>
          <a:xfrm>
            <a:off x="1885950" y="6286500"/>
            <a:ext cx="796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Phase:</a:t>
            </a:r>
            <a:r>
              <a:rPr kumimoji="1" lang="zh-CN" altLang="en-US" dirty="0"/>
              <a:t> </a:t>
            </a:r>
            <a:r>
              <a:rPr kumimoji="1" lang="en-US" altLang="zh-CN" dirty="0"/>
              <a:t>Choropleth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3" name="图片 2" descr="图形用户界面&#10;&#10;中度可信度描述已自动生成">
            <a:extLst>
              <a:ext uri="{FF2B5EF4-FFF2-40B4-BE49-F238E27FC236}">
                <a16:creationId xmlns:a16="http://schemas.microsoft.com/office/drawing/2014/main" id="{2E546B7D-AF0A-1638-AA2A-94FA50ED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17" y="221560"/>
            <a:ext cx="9203634" cy="57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3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1234D83-E97C-C286-DADE-DEA3422C3EA4}"/>
              </a:ext>
            </a:extLst>
          </p:cNvPr>
          <p:cNvSpPr txBox="1"/>
          <p:nvPr/>
        </p:nvSpPr>
        <p:spPr>
          <a:xfrm>
            <a:off x="1885950" y="6286500"/>
            <a:ext cx="796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Phase:</a:t>
            </a:r>
            <a:r>
              <a:rPr kumimoji="1" lang="zh-CN" altLang="en-US" dirty="0"/>
              <a:t> </a:t>
            </a:r>
            <a:r>
              <a:rPr kumimoji="1" lang="en-US" altLang="zh-CN" dirty="0"/>
              <a:t>Choropleth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 </a:t>
            </a:r>
            <a:r>
              <a:rPr kumimoji="1" lang="en-US" altLang="zh-CN" dirty="0"/>
              <a:t>County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214404-2AA8-EAB0-7B57-D9063AC65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" t="14931" r="3328" b="22772"/>
          <a:stretch/>
        </p:blipFill>
        <p:spPr>
          <a:xfrm>
            <a:off x="1070809" y="820144"/>
            <a:ext cx="10086693" cy="51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4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1234D83-E97C-C286-DADE-DEA3422C3EA4}"/>
              </a:ext>
            </a:extLst>
          </p:cNvPr>
          <p:cNvSpPr txBox="1"/>
          <p:nvPr/>
        </p:nvSpPr>
        <p:spPr>
          <a:xfrm>
            <a:off x="1885950" y="6286500"/>
            <a:ext cx="796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Phase:</a:t>
            </a:r>
            <a:r>
              <a:rPr kumimoji="1" lang="zh-CN" altLang="en-US" dirty="0"/>
              <a:t> </a:t>
            </a:r>
            <a:r>
              <a:rPr kumimoji="1" lang="en-US" altLang="zh-CN" dirty="0"/>
              <a:t>Pie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4" name="图片 3" descr="图表, 饼图&#10;&#10;描述已自动生成">
            <a:extLst>
              <a:ext uri="{FF2B5EF4-FFF2-40B4-BE49-F238E27FC236}">
                <a16:creationId xmlns:a16="http://schemas.microsoft.com/office/drawing/2014/main" id="{7610A90F-575A-C7F1-E769-7361E0E94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28" r="2522"/>
          <a:stretch/>
        </p:blipFill>
        <p:spPr>
          <a:xfrm>
            <a:off x="1549687" y="377821"/>
            <a:ext cx="9092625" cy="55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69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1234D83-E97C-C286-DADE-DEA3422C3EA4}"/>
              </a:ext>
            </a:extLst>
          </p:cNvPr>
          <p:cNvSpPr txBox="1"/>
          <p:nvPr/>
        </p:nvSpPr>
        <p:spPr>
          <a:xfrm>
            <a:off x="1885950" y="6286500"/>
            <a:ext cx="796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Finished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Result: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 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Pie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down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Cause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B1DAD7-BDD2-310D-CE52-A060DB7A8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1" t="16220" r="4156" b="7616"/>
          <a:stretch/>
        </p:blipFill>
        <p:spPr>
          <a:xfrm>
            <a:off x="1617774" y="315535"/>
            <a:ext cx="8956451" cy="574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2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1234D83-E97C-C286-DADE-DEA3422C3EA4}"/>
              </a:ext>
            </a:extLst>
          </p:cNvPr>
          <p:cNvSpPr txBox="1"/>
          <p:nvPr/>
        </p:nvSpPr>
        <p:spPr>
          <a:xfrm>
            <a:off x="1885950" y="6286500"/>
            <a:ext cx="796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Phase: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endParaRPr kumimoji="1" lang="zh-CN" altLang="en-US" dirty="0"/>
          </a:p>
        </p:txBody>
      </p:sp>
      <p:pic>
        <p:nvPicPr>
          <p:cNvPr id="3" name="图片 2" descr="文本&#10;&#10;低可信度描述已自动生成">
            <a:extLst>
              <a:ext uri="{FF2B5EF4-FFF2-40B4-BE49-F238E27FC236}">
                <a16:creationId xmlns:a16="http://schemas.microsoft.com/office/drawing/2014/main" id="{A0F0AE40-A83C-ACDD-5E54-545BA1CF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69" y="242043"/>
            <a:ext cx="9305374" cy="58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35234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154</Words>
  <Application>Microsoft Macintosh PowerPoint</Application>
  <PresentationFormat>宽屏</PresentationFormat>
  <Paragraphs>31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DengXian</vt:lpstr>
      <vt:lpstr>DengXian</vt:lpstr>
      <vt:lpstr>Arial</vt:lpstr>
      <vt:lpstr>RegattaVTI</vt:lpstr>
      <vt:lpstr>California Wildfire in years from 2005-2015</vt:lpstr>
      <vt:lpstr>Page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Developing Strategies</vt:lpstr>
      <vt:lpstr>PowerPoint 演示文稿</vt:lpstr>
      <vt:lpstr>PowerPoint 演示文稿</vt:lpstr>
      <vt:lpstr>Thanks For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Wildfire in years from 2005-2015</dc:title>
  <dc:creator>任其 黄</dc:creator>
  <cp:lastModifiedBy>任其 黄</cp:lastModifiedBy>
  <cp:revision>3</cp:revision>
  <dcterms:created xsi:type="dcterms:W3CDTF">2023-11-29T17:07:56Z</dcterms:created>
  <dcterms:modified xsi:type="dcterms:W3CDTF">2023-11-29T22:31:42Z</dcterms:modified>
</cp:coreProperties>
</file>